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26" r:id="rId39"/>
    <p:sldId id="307" r:id="rId40"/>
    <p:sldId id="323" r:id="rId41"/>
    <p:sldId id="328" r:id="rId42"/>
    <p:sldId id="327" r:id="rId43"/>
    <p:sldId id="302" r:id="rId44"/>
    <p:sldId id="308" r:id="rId45"/>
    <p:sldId id="266" r:id="rId46"/>
    <p:sldId id="312" r:id="rId47"/>
    <p:sldId id="317" r:id="rId48"/>
    <p:sldId id="313" r:id="rId49"/>
    <p:sldId id="315" r:id="rId50"/>
    <p:sldId id="316" r:id="rId51"/>
    <p:sldId id="268" r:id="rId52"/>
    <p:sldId id="314" r:id="rId53"/>
    <p:sldId id="324" r:id="rId54"/>
    <p:sldId id="304" r:id="rId55"/>
    <p:sldId id="305" r:id="rId56"/>
    <p:sldId id="269" r:id="rId57"/>
    <p:sldId id="310" r:id="rId58"/>
    <p:sldId id="311" r:id="rId59"/>
    <p:sldId id="325" r:id="rId60"/>
    <p:sldId id="321" r:id="rId61"/>
    <p:sldId id="279" r:id="rId62"/>
    <p:sldId id="280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1772</Words>
  <Application>Microsoft Macintosh PowerPoint</Application>
  <PresentationFormat>Widescreen</PresentationFormat>
  <Paragraphs>465</Paragraphs>
  <Slides>62</Slides>
  <Notes>56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Part IV</vt:lpstr>
      <vt:lpstr>Docker Containers</vt:lpstr>
      <vt:lpstr>Run Docker Containers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90</cp:revision>
  <dcterms:created xsi:type="dcterms:W3CDTF">2020-02-11T00:22:44Z</dcterms:created>
  <dcterms:modified xsi:type="dcterms:W3CDTF">2020-03-09T22:01:00Z</dcterms:modified>
</cp:coreProperties>
</file>